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2" r:id="rId3"/>
    <p:sldId id="2113" r:id="rId4"/>
    <p:sldId id="2128" r:id="rId5"/>
    <p:sldId id="2092" r:id="rId6"/>
    <p:sldId id="2122" r:id="rId7"/>
    <p:sldId id="2123" r:id="rId8"/>
    <p:sldId id="2124" r:id="rId9"/>
    <p:sldId id="2121" r:id="rId10"/>
    <p:sldId id="2125" r:id="rId11"/>
    <p:sldId id="2118" r:id="rId12"/>
    <p:sldId id="2126" r:id="rId13"/>
    <p:sldId id="263" r:id="rId14"/>
    <p:sldId id="2027" r:id="rId15"/>
    <p:sldId id="2086" r:id="rId16"/>
    <p:sldId id="20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855"/>
    <a:srgbClr val="341933"/>
    <a:srgbClr val="92278F"/>
    <a:srgbClr val="755DD9"/>
    <a:srgbClr val="8EA9E3"/>
    <a:srgbClr val="F2F2F2"/>
    <a:srgbClr val="715A70"/>
    <a:srgbClr val="827EB2"/>
    <a:srgbClr val="0065FC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63" d="100"/>
          <a:sy n="63" d="100"/>
        </p:scale>
        <p:origin x="1016" y="4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08/08/2021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8/8/2021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Septième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7454" y="205487"/>
            <a:ext cx="5036060" cy="740597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28" y="1610802"/>
            <a:ext cx="6094599" cy="4603694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27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système recherche des recettes correspondant à l’entrée utilisateur dans :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titre, les ingrédients et la description (de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435526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recherche commence lorsque l'utilisateur saisit au moins 3 caractères dans la barre de recherche principale (dans cet exemple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ail »).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29" name="Rectangle à coins arrondis 28"/>
          <p:cNvSpPr/>
          <p:nvPr/>
        </p:nvSpPr>
        <p:spPr bwMode="auto">
          <a:xfrm>
            <a:off x="3249029" y="2515424"/>
            <a:ext cx="334360" cy="2879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 bwMode="auto">
          <a:xfrm>
            <a:off x="3276120" y="4602631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 bwMode="auto">
          <a:xfrm>
            <a:off x="5174880" y="4353099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32499" y="6485316"/>
            <a:ext cx="740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est actualisée avec les résultats de recherche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4113787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avancés  sont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actualisés avec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informations ingrédients 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7076438" y="4439678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 bwMode="auto">
          <a:xfrm>
            <a:off x="3285669" y="2960852"/>
            <a:ext cx="1963663" cy="6723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42" idx="3"/>
          </p:cNvCxnSpPr>
          <p:nvPr/>
        </p:nvCxnSpPr>
        <p:spPr>
          <a:xfrm flipH="1" flipV="1">
            <a:off x="4158827" y="5166478"/>
            <a:ext cx="1976657" cy="126002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42" idx="3"/>
          </p:cNvCxnSpPr>
          <p:nvPr/>
        </p:nvCxnSpPr>
        <p:spPr>
          <a:xfrm flipH="1" flipV="1">
            <a:off x="6089927" y="5211338"/>
            <a:ext cx="45557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42" idx="3"/>
          </p:cNvCxnSpPr>
          <p:nvPr/>
        </p:nvCxnSpPr>
        <p:spPr>
          <a:xfrm flipV="1">
            <a:off x="6135484" y="5211338"/>
            <a:ext cx="1828800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48" idx="0"/>
          </p:cNvCxnSpPr>
          <p:nvPr/>
        </p:nvCxnSpPr>
        <p:spPr>
          <a:xfrm flipV="1">
            <a:off x="1216250" y="3508587"/>
            <a:ext cx="2005687" cy="6052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1849579" y="2757921"/>
            <a:ext cx="1372358" cy="142218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1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6852" y="1217702"/>
            <a:ext cx="3427200" cy="5040000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25" y="2194104"/>
            <a:ext cx="4095627" cy="3113336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8695" y="1209147"/>
            <a:ext cx="3427200" cy="504000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3" y="2194104"/>
            <a:ext cx="4239410" cy="311333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précise sa recherche grâce à l’un des champs : ingrédients , ustensiles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appareil…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2018453" y="3325707"/>
            <a:ext cx="1071999" cy="2141765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6915573" y="1987733"/>
            <a:ext cx="548641" cy="10264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02295" y="5440380"/>
            <a:ext cx="503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avancée.</a:t>
            </a:r>
          </a:p>
          <a:p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cet exemple, l'utilisateur a affiné sa recherche avec l'ingrédient «  pois chiches ». Ainsi, seules les recettes contenant les ingrédients « ail » et  « pois chiches »  sont  affichées).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52160" y="1553882"/>
            <a:ext cx="49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champ.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0453" y="5467472"/>
            <a:ext cx="503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fur et à mesure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remplissage,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Par exemple, si l’utilisateur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 « pois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liste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d’ingrédients, seuls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vont rester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pois cassé » et « pois chiches 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H="1" flipV="1">
            <a:off x="7230533" y="4639730"/>
            <a:ext cx="1091762" cy="800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 bwMode="auto">
          <a:xfrm>
            <a:off x="6432154" y="4150748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 bwMode="auto">
          <a:xfrm>
            <a:off x="6432154" y="3059169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6365707" y="2817628"/>
            <a:ext cx="290273" cy="1790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1228410" y="3059544"/>
            <a:ext cx="1312771" cy="385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7948" y="1234760"/>
            <a:ext cx="3384000" cy="4976470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0" y="2193049"/>
            <a:ext cx="4140000" cy="3060000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8586" y="1227867"/>
            <a:ext cx="3384000" cy="4976470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69" y="2192995"/>
            <a:ext cx="4140000" cy="3060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aucune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 correspondante à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recherche…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plus d'articles dans les champs de recherche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avancés...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Alternative Scenario A1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3157870" y="3804779"/>
            <a:ext cx="72716" cy="163377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81713" y="5438549"/>
            <a:ext cx="4976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«Il n'y a plus d'articles à choisir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2351" y="5438549"/>
            <a:ext cx="497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V="1">
            <a:off x="8369948" y="3621899"/>
            <a:ext cx="569595" cy="1816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 bwMode="auto">
          <a:xfrm>
            <a:off x="1436871" y="3419374"/>
            <a:ext cx="3523217" cy="385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 bwMode="auto">
          <a:xfrm>
            <a:off x="8341241" y="3382162"/>
            <a:ext cx="1424763" cy="2097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 algorithme de recherche en JavaScript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78121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Accéder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rapidement à une recette correspondant à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besoin de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dans les recettes déjà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reçues.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doit pouvoir filtrer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recettes,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selon deux axes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principale permettant de rechercher des mots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groupes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lettres dans le titre, les ingrédients ou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mots clés dans les ingrédients, les ustensiles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appareils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lvl="1">
              <a:lnSpc>
                <a:spcPct val="150000"/>
              </a:lnSpc>
            </a:pPr>
            <a:endParaRPr lang="fr-FR" sz="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nominal</a:t>
            </a: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 commence lorsque l'utilisateur saisit au moins 3 caractères dans la barre de recherche principale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de recherche principale correspond à la saisie de l'utilisateur dans : le titre de la recette, la description ou la liste des ingrédients de la recette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actualisée avec les résultats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actualisés avec les informations ingrédients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 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précise sa recherche grâce à l’un des champs : ingrédients , ustensiles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fur et à mesure du remplissage 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avancée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 une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'il n'y a pas de recette correspondante pour la recherche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», etc.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création du site web à partir de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maquette.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Créer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maquette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121401"/>
            <a:ext cx="238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de recherche principale.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4" y="1560610"/>
            <a:ext cx="1596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Petits Plats Logo.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Afficher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recettes.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7" y="2490928"/>
            <a:ext cx="238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de recherche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avancés.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70" y="1428541"/>
            <a:ext cx="6735725" cy="477555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 bwMode="auto">
          <a:xfrm>
            <a:off x="3401427" y="2499476"/>
            <a:ext cx="4711213" cy="262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 bwMode="auto">
          <a:xfrm>
            <a:off x="3401428" y="2161664"/>
            <a:ext cx="6258251" cy="2879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3401428" y="2810874"/>
            <a:ext cx="6258251" cy="33579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 bwMode="auto">
          <a:xfrm>
            <a:off x="5714999" y="1441830"/>
            <a:ext cx="1584251" cy="5145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243470" y="2259900"/>
            <a:ext cx="1079204" cy="0"/>
          </a:xfrm>
          <a:prstGeom prst="straightConnector1">
            <a:avLst/>
          </a:prstGeom>
          <a:ln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243470" y="2629427"/>
            <a:ext cx="1079204" cy="0"/>
          </a:xfrm>
          <a:prstGeom prst="straightConnector1">
            <a:avLst/>
          </a:prstGeom>
          <a:ln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11" idx="1"/>
          </p:cNvCxnSpPr>
          <p:nvPr/>
        </p:nvCxnSpPr>
        <p:spPr>
          <a:xfrm flipH="1" flipV="1">
            <a:off x="7378995" y="1699109"/>
            <a:ext cx="3216349" cy="1"/>
          </a:xfrm>
          <a:prstGeom prst="straightConnector1">
            <a:avLst/>
          </a:prstGeom>
          <a:ln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6414090" y="6204096"/>
            <a:ext cx="0" cy="240279"/>
          </a:xfrm>
          <a:prstGeom prst="straightConnector1">
            <a:avLst/>
          </a:prstGeom>
          <a:ln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1 : Mise en œuvre à l'aide de boucles imbriquées (For ou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principale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092448"/>
            <a:ext cx="238700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imbriquées « For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pas d'obligation de passer toutes les données si l'une des premières conditions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(17 lignes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imbriquées «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(fonction </a:t>
            </a:r>
            <a:r>
              <a:rPr lang="fr-FR" sz="10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</a:t>
            </a:r>
            <a:r>
              <a:rPr lang="fr-FR" sz="10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supérieur)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n'y a pas d'obligation de passer toutes les données si l'une des premières conditions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lisible que la boucle « For 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de code que la boucle « For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Mais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lisible qu’algorithme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2, utilisant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fonctions d'ordre supérieur (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 que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l'algorithme 2.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1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3987" y="3267105"/>
            <a:ext cx="159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principale..</a:t>
            </a:r>
          </a:p>
        </p:txBody>
      </p:sp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92" y="1310055"/>
            <a:ext cx="7740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2 : Implémentation à l'aide de fonctions d'ordre supérieur (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principale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fonctions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supérieur (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(3 lignes).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Lisibilité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(moins de code à lire et à comprendre).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Obligation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passer toutes les données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(titre,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et ingrédients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2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5" y="3271476"/>
            <a:ext cx="1596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principale..</a:t>
            </a: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25" y="1310057"/>
            <a:ext cx="7740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 </a:t>
            </a:r>
            <a:r>
              <a:rPr lang="fr-FR" sz="4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performance des algorithmes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Conduite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 plan de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 ont été effectués 72 fois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ont été choisis dans chaque champ : le titre (nom), la description et les ingrédients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ont été exécutés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pour chaque mot ciblé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L'algorithme qui a donné les meilleurs résultats (le plus souvent) a été considéré comme le plus efficace.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58" y="1454444"/>
            <a:ext cx="6990907" cy="4723072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384690"/>
            <a:ext cx="33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hasard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accents, majuscules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9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714" y="1215785"/>
            <a:ext cx="3582329" cy="5090679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1127374"/>
            <a:ext cx="736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4722"/>
            <a:ext cx="918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 échantillon des résultats des 72 tests effectués sur les algorithmes :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6007641"/>
            <a:ext cx="866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420643" y="1453023"/>
            <a:ext cx="1799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 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hasard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accents/ majuscules 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** op/s: opérations/seconde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303" y="1215785"/>
            <a:ext cx="3582329" cy="5090679"/>
          </a:xfrm>
          <a:prstGeom prst="rect">
            <a:avLst/>
          </a:prstGeom>
        </p:spPr>
      </p:pic>
      <p:pic>
        <p:nvPicPr>
          <p:cNvPr id="16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879" y="1210611"/>
            <a:ext cx="3582329" cy="5090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509824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4" y="1988289"/>
            <a:ext cx="2206256" cy="148084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70607" y="3579955"/>
            <a:ext cx="1870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5932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5914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4618 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est dans le titre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Crème pâtisserie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53558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66" y="1988287"/>
            <a:ext cx="2186548" cy="1480849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41025" y="3475153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5679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	5550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5525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la 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étalez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932711" y="1988287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119601" y="3469137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6262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6097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5999 op/s</a:t>
            </a:r>
          </a:p>
          <a:p>
            <a:endParaRPr lang="nl-NL" sz="8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Ingrédients :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les ingrédients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Pâte Brisée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5" name="Imag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0" y="1992929"/>
            <a:ext cx="2205679" cy="1476208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136745"/>
            <a:ext cx="1101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 retenue : 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 avoir effectué des tests, en utilisant le site JSBEN.CH pour mesurer les performances des algorithmes, je recommande d’utiliser l’algorithme qui utilise les fonctions d’ordre supérieur «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». C’est mieux pour la vitesse ainsi que pour la lisibilité du code. (Algorithme 2).</a:t>
            </a:r>
          </a:p>
        </p:txBody>
      </p:sp>
    </p:spTree>
    <p:extLst>
      <p:ext uri="{BB962C8B-B14F-4D97-AF65-F5344CB8AC3E}">
        <p14:creationId xmlns:p14="http://schemas.microsoft.com/office/powerpoint/2010/main" val="200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98" y="1946921"/>
            <a:ext cx="2722536" cy="400373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08465" y="2631386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362" y="2113279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7" y="2823981"/>
            <a:ext cx="3442545" cy="218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78" y="2302933"/>
            <a:ext cx="2446755" cy="32918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1" y="2687244"/>
            <a:ext cx="1495372" cy="2580893"/>
          </a:xfrm>
          <a:prstGeom prst="rect">
            <a:avLst/>
          </a:prstGeom>
        </p:spPr>
      </p:pic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620853" y="3724356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263175" y="372555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8465" y="5277105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204687" y="5965021"/>
            <a:ext cx="272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886613" y="5569748"/>
            <a:ext cx="163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10010</TotalTime>
  <Words>1190</Words>
  <Application>Microsoft Office PowerPoint</Application>
  <PresentationFormat>Grand écran</PresentationFormat>
  <Paragraphs>165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31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2052</cp:revision>
  <dcterms:created xsi:type="dcterms:W3CDTF">2018-12-21T22:04:22Z</dcterms:created>
  <dcterms:modified xsi:type="dcterms:W3CDTF">2021-08-08T06:38:26Z</dcterms:modified>
</cp:coreProperties>
</file>